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E2C9A-F6C2-4FA7-9B61-C2DEFA3079F6}" v="24" dt="2023-09-07T17:47:5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84" autoAdjust="0"/>
    <p:restoredTop sz="96327"/>
  </p:normalViewPr>
  <p:slideViewPr>
    <p:cSldViewPr snapToGrid="0">
      <p:cViewPr varScale="1">
        <p:scale>
          <a:sx n="104" d="100"/>
          <a:sy n="104" d="100"/>
        </p:scale>
        <p:origin x="14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ley VanSickle" userId="80fa48b6-d6e6-429c-8783-1988af982fb6" providerId="ADAL" clId="{4C9E2C9A-F6C2-4FA7-9B61-C2DEFA3079F6}"/>
    <pc:docChg chg="custSel modSld modMainMaster">
      <pc:chgData name="Riley VanSickle" userId="80fa48b6-d6e6-429c-8783-1988af982fb6" providerId="ADAL" clId="{4C9E2C9A-F6C2-4FA7-9B61-C2DEFA3079F6}" dt="2023-09-07T17:49:59.001" v="96" actId="12788"/>
      <pc:docMkLst>
        <pc:docMk/>
      </pc:docMkLst>
      <pc:sldChg chg="modSp mod">
        <pc:chgData name="Riley VanSickle" userId="80fa48b6-d6e6-429c-8783-1988af982fb6" providerId="ADAL" clId="{4C9E2C9A-F6C2-4FA7-9B61-C2DEFA3079F6}" dt="2023-09-07T17:42:15.894" v="11" actId="20577"/>
        <pc:sldMkLst>
          <pc:docMk/>
          <pc:sldMk cId="3400819740" sldId="256"/>
        </pc:sldMkLst>
        <pc:spChg chg="mod">
          <ac:chgData name="Riley VanSickle" userId="80fa48b6-d6e6-429c-8783-1988af982fb6" providerId="ADAL" clId="{4C9E2C9A-F6C2-4FA7-9B61-C2DEFA3079F6}" dt="2023-09-07T17:42:13.546" v="10" actId="20577"/>
          <ac:spMkLst>
            <pc:docMk/>
            <pc:sldMk cId="3400819740" sldId="256"/>
            <ac:spMk id="2" creationId="{12021998-B54F-4719-B4A4-610DBFE16FDD}"/>
          </ac:spMkLst>
        </pc:spChg>
        <pc:spChg chg="mod">
          <ac:chgData name="Riley VanSickle" userId="80fa48b6-d6e6-429c-8783-1988af982fb6" providerId="ADAL" clId="{4C9E2C9A-F6C2-4FA7-9B61-C2DEFA3079F6}" dt="2023-09-07T17:42:15.894" v="11" actId="20577"/>
          <ac:spMkLst>
            <pc:docMk/>
            <pc:sldMk cId="3400819740" sldId="256"/>
            <ac:spMk id="3" creationId="{3ECAC94A-256C-409F-A048-A95B678A6BD1}"/>
          </ac:spMkLst>
        </pc:spChg>
      </pc:sldChg>
      <pc:sldChg chg="modSp mod">
        <pc:chgData name="Riley VanSickle" userId="80fa48b6-d6e6-429c-8783-1988af982fb6" providerId="ADAL" clId="{4C9E2C9A-F6C2-4FA7-9B61-C2DEFA3079F6}" dt="2023-09-07T17:41:57.056" v="2" actId="20577"/>
        <pc:sldMkLst>
          <pc:docMk/>
          <pc:sldMk cId="1653910963" sldId="257"/>
        </pc:sldMkLst>
        <pc:spChg chg="mod">
          <ac:chgData name="Riley VanSickle" userId="80fa48b6-d6e6-429c-8783-1988af982fb6" providerId="ADAL" clId="{4C9E2C9A-F6C2-4FA7-9B61-C2DEFA3079F6}" dt="2023-09-07T17:41:57.056" v="2" actId="20577"/>
          <ac:spMkLst>
            <pc:docMk/>
            <pc:sldMk cId="1653910963" sldId="257"/>
            <ac:spMk id="2" creationId="{10CD2DF5-8FE6-4F8A-AD2A-0D1D9ED0D85D}"/>
          </ac:spMkLst>
        </pc:spChg>
      </pc:sldChg>
      <pc:sldChg chg="modSp mod">
        <pc:chgData name="Riley VanSickle" userId="80fa48b6-d6e6-429c-8783-1988af982fb6" providerId="ADAL" clId="{4C9E2C9A-F6C2-4FA7-9B61-C2DEFA3079F6}" dt="2023-09-07T17:42:09.843" v="9" actId="27636"/>
        <pc:sldMkLst>
          <pc:docMk/>
          <pc:sldMk cId="1605614898" sldId="258"/>
        </pc:sldMkLst>
        <pc:spChg chg="mod">
          <ac:chgData name="Riley VanSickle" userId="80fa48b6-d6e6-429c-8783-1988af982fb6" providerId="ADAL" clId="{4C9E2C9A-F6C2-4FA7-9B61-C2DEFA3079F6}" dt="2023-09-07T17:42:09.843" v="9" actId="27636"/>
          <ac:spMkLst>
            <pc:docMk/>
            <pc:sldMk cId="1605614898" sldId="258"/>
            <ac:spMk id="4" creationId="{B24B5CE2-7587-42A6-AF73-ACC0BE98EF9C}"/>
          </ac:spMkLst>
        </pc:spChg>
        <pc:spChg chg="mod">
          <ac:chgData name="Riley VanSickle" userId="80fa48b6-d6e6-429c-8783-1988af982fb6" providerId="ADAL" clId="{4C9E2C9A-F6C2-4FA7-9B61-C2DEFA3079F6}" dt="2023-09-07T17:42:07.472" v="7" actId="20577"/>
          <ac:spMkLst>
            <pc:docMk/>
            <pc:sldMk cId="1605614898" sldId="258"/>
            <ac:spMk id="5" creationId="{0F0A8A0B-28A6-4B74-B6C3-B90832AF41CE}"/>
          </ac:spMkLst>
        </pc:spChg>
      </pc:sldChg>
      <pc:sldChg chg="modSp mod">
        <pc:chgData name="Riley VanSickle" userId="80fa48b6-d6e6-429c-8783-1988af982fb6" providerId="ADAL" clId="{4C9E2C9A-F6C2-4FA7-9B61-C2DEFA3079F6}" dt="2023-09-07T17:41:54.545" v="1" actId="20577"/>
        <pc:sldMkLst>
          <pc:docMk/>
          <pc:sldMk cId="1300856858" sldId="259"/>
        </pc:sldMkLst>
        <pc:spChg chg="mod">
          <ac:chgData name="Riley VanSickle" userId="80fa48b6-d6e6-429c-8783-1988af982fb6" providerId="ADAL" clId="{4C9E2C9A-F6C2-4FA7-9B61-C2DEFA3079F6}" dt="2023-09-07T17:41:54.545" v="1" actId="20577"/>
          <ac:spMkLst>
            <pc:docMk/>
            <pc:sldMk cId="1300856858" sldId="259"/>
            <ac:spMk id="12" creationId="{135E1D15-1403-4642-A0A4-FA7F63D05C91}"/>
          </ac:spMkLst>
        </pc:spChg>
        <pc:spChg chg="mod">
          <ac:chgData name="Riley VanSickle" userId="80fa48b6-d6e6-429c-8783-1988af982fb6" providerId="ADAL" clId="{4C9E2C9A-F6C2-4FA7-9B61-C2DEFA3079F6}" dt="2023-09-07T17:41:51.676" v="0" actId="20577"/>
          <ac:spMkLst>
            <pc:docMk/>
            <pc:sldMk cId="1300856858" sldId="259"/>
            <ac:spMk id="13" creationId="{DF184705-0E2E-4691-BFFC-AC5A6885B3DA}"/>
          </ac:spMkLst>
        </pc:spChg>
      </pc:sldChg>
      <pc:sldChg chg="modSp mod">
        <pc:chgData name="Riley VanSickle" userId="80fa48b6-d6e6-429c-8783-1988af982fb6" providerId="ADAL" clId="{4C9E2C9A-F6C2-4FA7-9B61-C2DEFA3079F6}" dt="2023-09-07T17:42:03.234" v="5" actId="27636"/>
        <pc:sldMkLst>
          <pc:docMk/>
          <pc:sldMk cId="3791370274" sldId="260"/>
        </pc:sldMkLst>
        <pc:spChg chg="mod">
          <ac:chgData name="Riley VanSickle" userId="80fa48b6-d6e6-429c-8783-1988af982fb6" providerId="ADAL" clId="{4C9E2C9A-F6C2-4FA7-9B61-C2DEFA3079F6}" dt="2023-09-07T17:42:00.907" v="3" actId="20577"/>
          <ac:spMkLst>
            <pc:docMk/>
            <pc:sldMk cId="3791370274" sldId="260"/>
            <ac:spMk id="2" creationId="{10CD2DF5-8FE6-4F8A-AD2A-0D1D9ED0D85D}"/>
          </ac:spMkLst>
        </pc:spChg>
        <pc:spChg chg="mod">
          <ac:chgData name="Riley VanSickle" userId="80fa48b6-d6e6-429c-8783-1988af982fb6" providerId="ADAL" clId="{4C9E2C9A-F6C2-4FA7-9B61-C2DEFA3079F6}" dt="2023-09-07T17:42:03.234" v="5" actId="27636"/>
          <ac:spMkLst>
            <pc:docMk/>
            <pc:sldMk cId="3791370274" sldId="260"/>
            <ac:spMk id="3" creationId="{E7A913FD-8DF9-4AD7-BDA8-3C34595D3A6C}"/>
          </ac:spMkLst>
        </pc:spChg>
      </pc:sldChg>
      <pc:sldMasterChg chg="modSldLayout">
        <pc:chgData name="Riley VanSickle" userId="80fa48b6-d6e6-429c-8783-1988af982fb6" providerId="ADAL" clId="{4C9E2C9A-F6C2-4FA7-9B61-C2DEFA3079F6}" dt="2023-09-07T17:49:59.001" v="96" actId="12788"/>
        <pc:sldMasterMkLst>
          <pc:docMk/>
          <pc:sldMasterMk cId="4062215960" sldId="2147483648"/>
        </pc:sldMasterMkLst>
        <pc:sldLayoutChg chg="addSp delSp modSp mod">
          <pc:chgData name="Riley VanSickle" userId="80fa48b6-d6e6-429c-8783-1988af982fb6" providerId="ADAL" clId="{4C9E2C9A-F6C2-4FA7-9B61-C2DEFA3079F6}" dt="2023-09-07T17:49:59.001" v="96" actId="12788"/>
          <pc:sldLayoutMkLst>
            <pc:docMk/>
            <pc:sldMasterMk cId="4062215960" sldId="2147483648"/>
            <pc:sldLayoutMk cId="2126002549" sldId="2147483649"/>
          </pc:sldLayoutMkLst>
          <pc:picChg chg="add mod ord">
            <ac:chgData name="Riley VanSickle" userId="80fa48b6-d6e6-429c-8783-1988af982fb6" providerId="ADAL" clId="{4C9E2C9A-F6C2-4FA7-9B61-C2DEFA3079F6}" dt="2023-09-07T17:49:59.001" v="96" actId="12788"/>
            <ac:picMkLst>
              <pc:docMk/>
              <pc:sldMasterMk cId="4062215960" sldId="2147483648"/>
              <pc:sldLayoutMk cId="2126002549" sldId="2147483649"/>
              <ac:picMk id="8" creationId="{6DCCB4C4-5BBA-09E5-33D8-73534B88B642}"/>
            </ac:picMkLst>
          </pc:picChg>
          <pc:picChg chg="del">
            <ac:chgData name="Riley VanSickle" userId="80fa48b6-d6e6-429c-8783-1988af982fb6" providerId="ADAL" clId="{4C9E2C9A-F6C2-4FA7-9B61-C2DEFA3079F6}" dt="2023-09-07T17:49:43.203" v="91" actId="478"/>
            <ac:picMkLst>
              <pc:docMk/>
              <pc:sldMasterMk cId="4062215960" sldId="2147483648"/>
              <pc:sldLayoutMk cId="2126002549" sldId="2147483649"/>
              <ac:picMk id="9" creationId="{8A47A6E8-E60C-1CC2-AAA7-00D8D427F1AF}"/>
            </ac:picMkLst>
          </pc:picChg>
          <pc:picChg chg="mod">
            <ac:chgData name="Riley VanSickle" userId="80fa48b6-d6e6-429c-8783-1988af982fb6" providerId="ADAL" clId="{4C9E2C9A-F6C2-4FA7-9B61-C2DEFA3079F6}" dt="2023-09-07T17:44:54.088" v="45" actId="14826"/>
            <ac:picMkLst>
              <pc:docMk/>
              <pc:sldMasterMk cId="4062215960" sldId="2147483648"/>
              <pc:sldLayoutMk cId="2126002549" sldId="2147483649"/>
              <ac:picMk id="13" creationId="{50DE95AD-2D5A-3A0A-D734-E1E70119A088}"/>
            </ac:picMkLst>
          </pc:picChg>
          <pc:picChg chg="mod">
            <ac:chgData name="Riley VanSickle" userId="80fa48b6-d6e6-429c-8783-1988af982fb6" providerId="ADAL" clId="{4C9E2C9A-F6C2-4FA7-9B61-C2DEFA3079F6}" dt="2023-09-07T17:43:32.146" v="12" actId="14826"/>
            <ac:picMkLst>
              <pc:docMk/>
              <pc:sldMasterMk cId="4062215960" sldId="2147483648"/>
              <pc:sldLayoutMk cId="2126002549" sldId="2147483649"/>
              <ac:picMk id="16" creationId="{3C516C8D-6182-761D-69F3-2CB127AE6037}"/>
            </ac:picMkLst>
          </pc:picChg>
          <pc:picChg chg="mod">
            <ac:chgData name="Riley VanSickle" userId="80fa48b6-d6e6-429c-8783-1988af982fb6" providerId="ADAL" clId="{4C9E2C9A-F6C2-4FA7-9B61-C2DEFA3079F6}" dt="2023-09-07T17:46:27.784" v="63" actId="1076"/>
            <ac:picMkLst>
              <pc:docMk/>
              <pc:sldMasterMk cId="4062215960" sldId="2147483648"/>
              <pc:sldLayoutMk cId="2126002549" sldId="2147483649"/>
              <ac:picMk id="19" creationId="{18F306E3-B56D-A716-E875-4ACB5BCF1D95}"/>
            </ac:picMkLst>
          </pc:picChg>
        </pc:sldLayoutChg>
        <pc:sldLayoutChg chg="addSp delSp modSp mod">
          <pc:chgData name="Riley VanSickle" userId="80fa48b6-d6e6-429c-8783-1988af982fb6" providerId="ADAL" clId="{4C9E2C9A-F6C2-4FA7-9B61-C2DEFA3079F6}" dt="2023-09-07T17:46:42.875" v="69" actId="1076"/>
          <pc:sldLayoutMkLst>
            <pc:docMk/>
            <pc:sldMasterMk cId="4062215960" sldId="2147483648"/>
            <pc:sldLayoutMk cId="3655549111" sldId="2147483650"/>
          </pc:sldLayoutMkLst>
          <pc:picChg chg="add mod">
            <ac:chgData name="Riley VanSickle" userId="80fa48b6-d6e6-429c-8783-1988af982fb6" providerId="ADAL" clId="{4C9E2C9A-F6C2-4FA7-9B61-C2DEFA3079F6}" dt="2023-09-07T17:46:42.875" v="69" actId="1076"/>
            <ac:picMkLst>
              <pc:docMk/>
              <pc:sldMasterMk cId="4062215960" sldId="2147483648"/>
              <pc:sldLayoutMk cId="3655549111" sldId="2147483650"/>
              <ac:picMk id="7" creationId="{7EF52C80-5502-A6DB-FBC2-EA05ED2965E7}"/>
            </ac:picMkLst>
          </pc:picChg>
          <pc:picChg chg="mod">
            <ac:chgData name="Riley VanSickle" userId="80fa48b6-d6e6-429c-8783-1988af982fb6" providerId="ADAL" clId="{4C9E2C9A-F6C2-4FA7-9B61-C2DEFA3079F6}" dt="2023-09-07T17:44:45.591" v="44" actId="1076"/>
            <ac:picMkLst>
              <pc:docMk/>
              <pc:sldMasterMk cId="4062215960" sldId="2147483648"/>
              <pc:sldLayoutMk cId="3655549111" sldId="2147483650"/>
              <ac:picMk id="10" creationId="{BECEBAC3-6D8C-35A9-CC3F-960196EE5EF2}"/>
            </ac:picMkLst>
          </pc:picChg>
          <pc:picChg chg="del">
            <ac:chgData name="Riley VanSickle" userId="80fa48b6-d6e6-429c-8783-1988af982fb6" providerId="ADAL" clId="{4C9E2C9A-F6C2-4FA7-9B61-C2DEFA3079F6}" dt="2023-09-07T17:46:40.731" v="68" actId="478"/>
            <ac:picMkLst>
              <pc:docMk/>
              <pc:sldMasterMk cId="4062215960" sldId="2147483648"/>
              <pc:sldLayoutMk cId="3655549111" sldId="2147483650"/>
              <ac:picMk id="11" creationId="{1A98EE00-DC1E-DA03-E379-300B0A7757B1}"/>
            </ac:picMkLst>
          </pc:picChg>
        </pc:sldLayoutChg>
        <pc:sldLayoutChg chg="modSp mod">
          <pc:chgData name="Riley VanSickle" userId="80fa48b6-d6e6-429c-8783-1988af982fb6" providerId="ADAL" clId="{4C9E2C9A-F6C2-4FA7-9B61-C2DEFA3079F6}" dt="2023-09-07T17:47:59.814" v="88" actId="1076"/>
          <pc:sldLayoutMkLst>
            <pc:docMk/>
            <pc:sldMasterMk cId="4062215960" sldId="2147483648"/>
            <pc:sldLayoutMk cId="661134853" sldId="2147483651"/>
          </pc:sldLayoutMkLst>
          <pc:picChg chg="mod">
            <ac:chgData name="Riley VanSickle" userId="80fa48b6-d6e6-429c-8783-1988af982fb6" providerId="ADAL" clId="{4C9E2C9A-F6C2-4FA7-9B61-C2DEFA3079F6}" dt="2023-09-07T17:43:49.654" v="13" actId="14826"/>
            <ac:picMkLst>
              <pc:docMk/>
              <pc:sldMasterMk cId="4062215960" sldId="2147483648"/>
              <pc:sldLayoutMk cId="661134853" sldId="2147483651"/>
              <ac:picMk id="7" creationId="{FE2B8CA7-20F4-AFA7-1753-4C77E29F6E05}"/>
            </ac:picMkLst>
          </pc:picChg>
          <pc:picChg chg="mod">
            <ac:chgData name="Riley VanSickle" userId="80fa48b6-d6e6-429c-8783-1988af982fb6" providerId="ADAL" clId="{4C9E2C9A-F6C2-4FA7-9B61-C2DEFA3079F6}" dt="2023-09-07T17:47:59.814" v="88" actId="1076"/>
            <ac:picMkLst>
              <pc:docMk/>
              <pc:sldMasterMk cId="4062215960" sldId="2147483648"/>
              <pc:sldLayoutMk cId="661134853" sldId="2147483651"/>
              <ac:picMk id="10" creationId="{BDBCB33D-BACC-19BA-B7CD-8497B48DAB65}"/>
            </ac:picMkLst>
          </pc:picChg>
        </pc:sldLayoutChg>
        <pc:sldLayoutChg chg="addSp delSp modSp mod">
          <pc:chgData name="Riley VanSickle" userId="80fa48b6-d6e6-429c-8783-1988af982fb6" providerId="ADAL" clId="{4C9E2C9A-F6C2-4FA7-9B61-C2DEFA3079F6}" dt="2023-09-07T17:46:47.425" v="71"/>
          <pc:sldLayoutMkLst>
            <pc:docMk/>
            <pc:sldMasterMk cId="4062215960" sldId="2147483648"/>
            <pc:sldLayoutMk cId="4110712532" sldId="2147483652"/>
          </pc:sldLayoutMkLst>
          <pc:picChg chg="add mod">
            <ac:chgData name="Riley VanSickle" userId="80fa48b6-d6e6-429c-8783-1988af982fb6" providerId="ADAL" clId="{4C9E2C9A-F6C2-4FA7-9B61-C2DEFA3079F6}" dt="2023-09-07T17:46:47.425" v="71"/>
            <ac:picMkLst>
              <pc:docMk/>
              <pc:sldMasterMk cId="4062215960" sldId="2147483648"/>
              <pc:sldLayoutMk cId="4110712532" sldId="2147483652"/>
              <ac:picMk id="8" creationId="{5788EA5A-9BB4-87B7-41E3-3D8CDF15B983}"/>
            </ac:picMkLst>
          </pc:picChg>
          <pc:picChg chg="mod">
            <ac:chgData name="Riley VanSickle" userId="80fa48b6-d6e6-429c-8783-1988af982fb6" providerId="ADAL" clId="{4C9E2C9A-F6C2-4FA7-9B61-C2DEFA3079F6}" dt="2023-09-07T17:44:07.527" v="15" actId="14826"/>
            <ac:picMkLst>
              <pc:docMk/>
              <pc:sldMasterMk cId="4062215960" sldId="2147483648"/>
              <pc:sldLayoutMk cId="4110712532" sldId="2147483652"/>
              <ac:picMk id="13" creationId="{2E5029F2-4F33-5D54-22F7-1F1C1A12485A}"/>
            </ac:picMkLst>
          </pc:picChg>
          <pc:picChg chg="mod">
            <ac:chgData name="Riley VanSickle" userId="80fa48b6-d6e6-429c-8783-1988af982fb6" providerId="ADAL" clId="{4C9E2C9A-F6C2-4FA7-9B61-C2DEFA3079F6}" dt="2023-09-07T17:43:58.905" v="14" actId="14826"/>
            <ac:picMkLst>
              <pc:docMk/>
              <pc:sldMasterMk cId="4062215960" sldId="2147483648"/>
              <pc:sldLayoutMk cId="4110712532" sldId="2147483652"/>
              <ac:picMk id="14" creationId="{F04C7832-9AE7-A247-A3B7-F8FB03CB294E}"/>
            </ac:picMkLst>
          </pc:picChg>
          <pc:picChg chg="del">
            <ac:chgData name="Riley VanSickle" userId="80fa48b6-d6e6-429c-8783-1988af982fb6" providerId="ADAL" clId="{4C9E2C9A-F6C2-4FA7-9B61-C2DEFA3079F6}" dt="2023-09-07T17:46:45.776" v="70" actId="478"/>
            <ac:picMkLst>
              <pc:docMk/>
              <pc:sldMasterMk cId="4062215960" sldId="2147483648"/>
              <pc:sldLayoutMk cId="4110712532" sldId="2147483652"/>
              <ac:picMk id="16" creationId="{58D76A64-7335-7FEA-671F-31CCFC479B86}"/>
            </ac:picMkLst>
          </pc:picChg>
        </pc:sldLayoutChg>
        <pc:sldLayoutChg chg="addSp delSp modSp mod">
          <pc:chgData name="Riley VanSickle" userId="80fa48b6-d6e6-429c-8783-1988af982fb6" providerId="ADAL" clId="{4C9E2C9A-F6C2-4FA7-9B61-C2DEFA3079F6}" dt="2023-09-07T17:46:51.996" v="73"/>
          <pc:sldLayoutMkLst>
            <pc:docMk/>
            <pc:sldMasterMk cId="4062215960" sldId="2147483648"/>
            <pc:sldLayoutMk cId="1328387438" sldId="2147483653"/>
          </pc:sldLayoutMkLst>
          <pc:picChg chg="add mod">
            <ac:chgData name="Riley VanSickle" userId="80fa48b6-d6e6-429c-8783-1988af982fb6" providerId="ADAL" clId="{4C9E2C9A-F6C2-4FA7-9B61-C2DEFA3079F6}" dt="2023-09-07T17:45:09.048" v="47"/>
            <ac:picMkLst>
              <pc:docMk/>
              <pc:sldMasterMk cId="4062215960" sldId="2147483648"/>
              <pc:sldLayoutMk cId="1328387438" sldId="2147483653"/>
              <ac:picMk id="10" creationId="{A89453B6-9B23-1966-79D9-E64B899752F6}"/>
            </ac:picMkLst>
          </pc:picChg>
          <pc:picChg chg="add mod">
            <ac:chgData name="Riley VanSickle" userId="80fa48b6-d6e6-429c-8783-1988af982fb6" providerId="ADAL" clId="{4C9E2C9A-F6C2-4FA7-9B61-C2DEFA3079F6}" dt="2023-09-07T17:46:51.996" v="73"/>
            <ac:picMkLst>
              <pc:docMk/>
              <pc:sldMasterMk cId="4062215960" sldId="2147483648"/>
              <pc:sldLayoutMk cId="1328387438" sldId="2147483653"/>
              <ac:picMk id="11" creationId="{731211AB-56D6-157F-90F9-0F7D6E65C644}"/>
            </ac:picMkLst>
          </pc:picChg>
          <pc:picChg chg="del">
            <ac:chgData name="Riley VanSickle" userId="80fa48b6-d6e6-429c-8783-1988af982fb6" providerId="ADAL" clId="{4C9E2C9A-F6C2-4FA7-9B61-C2DEFA3079F6}" dt="2023-09-07T17:45:07.630" v="46" actId="478"/>
            <ac:picMkLst>
              <pc:docMk/>
              <pc:sldMasterMk cId="4062215960" sldId="2147483648"/>
              <pc:sldLayoutMk cId="1328387438" sldId="2147483653"/>
              <ac:picMk id="14" creationId="{8102D7D7-3ED2-AE89-67BF-E9710A729E6C}"/>
            </ac:picMkLst>
          </pc:picChg>
          <pc:picChg chg="del">
            <ac:chgData name="Riley VanSickle" userId="80fa48b6-d6e6-429c-8783-1988af982fb6" providerId="ADAL" clId="{4C9E2C9A-F6C2-4FA7-9B61-C2DEFA3079F6}" dt="2023-09-07T17:46:49.612" v="72" actId="478"/>
            <ac:picMkLst>
              <pc:docMk/>
              <pc:sldMasterMk cId="4062215960" sldId="2147483648"/>
              <pc:sldLayoutMk cId="1328387438" sldId="2147483653"/>
              <ac:picMk id="15" creationId="{8C836999-8104-9A6E-FF6F-A42A4E12709B}"/>
            </ac:picMkLst>
          </pc:picChg>
        </pc:sldLayoutChg>
        <pc:sldLayoutChg chg="addSp delSp modSp mod">
          <pc:chgData name="Riley VanSickle" userId="80fa48b6-d6e6-429c-8783-1988af982fb6" providerId="ADAL" clId="{4C9E2C9A-F6C2-4FA7-9B61-C2DEFA3079F6}" dt="2023-09-07T17:46:55.985" v="75"/>
          <pc:sldLayoutMkLst>
            <pc:docMk/>
            <pc:sldMasterMk cId="4062215960" sldId="2147483648"/>
            <pc:sldLayoutMk cId="688607482" sldId="2147483654"/>
          </pc:sldLayoutMkLst>
          <pc:picChg chg="add mod">
            <ac:chgData name="Riley VanSickle" userId="80fa48b6-d6e6-429c-8783-1988af982fb6" providerId="ADAL" clId="{4C9E2C9A-F6C2-4FA7-9B61-C2DEFA3079F6}" dt="2023-09-07T17:45:12.858" v="49"/>
            <ac:picMkLst>
              <pc:docMk/>
              <pc:sldMasterMk cId="4062215960" sldId="2147483648"/>
              <pc:sldLayoutMk cId="688607482" sldId="2147483654"/>
              <ac:picMk id="6" creationId="{BA168E59-77FD-99AD-5E8C-026F00A0BFA8}"/>
            </ac:picMkLst>
          </pc:picChg>
          <pc:picChg chg="add mod">
            <ac:chgData name="Riley VanSickle" userId="80fa48b6-d6e6-429c-8783-1988af982fb6" providerId="ADAL" clId="{4C9E2C9A-F6C2-4FA7-9B61-C2DEFA3079F6}" dt="2023-09-07T17:46:55.985" v="75"/>
            <ac:picMkLst>
              <pc:docMk/>
              <pc:sldMasterMk cId="4062215960" sldId="2147483648"/>
              <pc:sldLayoutMk cId="688607482" sldId="2147483654"/>
              <ac:picMk id="7" creationId="{DF28E128-6CCA-4EB5-79DF-2D47AFDCCFEA}"/>
            </ac:picMkLst>
          </pc:picChg>
          <pc:picChg chg="del">
            <ac:chgData name="Riley VanSickle" userId="80fa48b6-d6e6-429c-8783-1988af982fb6" providerId="ADAL" clId="{4C9E2C9A-F6C2-4FA7-9B61-C2DEFA3079F6}" dt="2023-09-07T17:45:11.745" v="48" actId="478"/>
            <ac:picMkLst>
              <pc:docMk/>
              <pc:sldMasterMk cId="4062215960" sldId="2147483648"/>
              <pc:sldLayoutMk cId="688607482" sldId="2147483654"/>
              <ac:picMk id="10" creationId="{54FE87F2-6A1C-CDC9-B57F-2385AFAE367A}"/>
            </ac:picMkLst>
          </pc:picChg>
          <pc:picChg chg="del">
            <ac:chgData name="Riley VanSickle" userId="80fa48b6-d6e6-429c-8783-1988af982fb6" providerId="ADAL" clId="{4C9E2C9A-F6C2-4FA7-9B61-C2DEFA3079F6}" dt="2023-09-07T17:46:54.437" v="74" actId="478"/>
            <ac:picMkLst>
              <pc:docMk/>
              <pc:sldMasterMk cId="4062215960" sldId="2147483648"/>
              <pc:sldLayoutMk cId="688607482" sldId="2147483654"/>
              <ac:picMk id="11" creationId="{42999057-0523-15CE-3B3B-1E9552513FF5}"/>
            </ac:picMkLst>
          </pc:picChg>
        </pc:sldLayoutChg>
        <pc:sldLayoutChg chg="addSp delSp modSp mod">
          <pc:chgData name="Riley VanSickle" userId="80fa48b6-d6e6-429c-8783-1988af982fb6" providerId="ADAL" clId="{4C9E2C9A-F6C2-4FA7-9B61-C2DEFA3079F6}" dt="2023-09-07T17:46:59.265" v="77"/>
          <pc:sldLayoutMkLst>
            <pc:docMk/>
            <pc:sldMasterMk cId="4062215960" sldId="2147483648"/>
            <pc:sldLayoutMk cId="907723972" sldId="2147483655"/>
          </pc:sldLayoutMkLst>
          <pc:picChg chg="add mod">
            <ac:chgData name="Riley VanSickle" userId="80fa48b6-d6e6-429c-8783-1988af982fb6" providerId="ADAL" clId="{4C9E2C9A-F6C2-4FA7-9B61-C2DEFA3079F6}" dt="2023-09-07T17:45:16.777" v="51"/>
            <ac:picMkLst>
              <pc:docMk/>
              <pc:sldMasterMk cId="4062215960" sldId="2147483648"/>
              <pc:sldLayoutMk cId="907723972" sldId="2147483655"/>
              <ac:picMk id="5" creationId="{C6D42D03-4386-5785-F8D0-8886BA4C63BC}"/>
            </ac:picMkLst>
          </pc:picChg>
          <pc:picChg chg="add mod">
            <ac:chgData name="Riley VanSickle" userId="80fa48b6-d6e6-429c-8783-1988af982fb6" providerId="ADAL" clId="{4C9E2C9A-F6C2-4FA7-9B61-C2DEFA3079F6}" dt="2023-09-07T17:46:59.265" v="77"/>
            <ac:picMkLst>
              <pc:docMk/>
              <pc:sldMasterMk cId="4062215960" sldId="2147483648"/>
              <pc:sldLayoutMk cId="907723972" sldId="2147483655"/>
              <ac:picMk id="6" creationId="{D7C1E50C-C5ED-0BA1-AB05-912AA34BC413}"/>
            </ac:picMkLst>
          </pc:picChg>
          <pc:picChg chg="del">
            <ac:chgData name="Riley VanSickle" userId="80fa48b6-d6e6-429c-8783-1988af982fb6" providerId="ADAL" clId="{4C9E2C9A-F6C2-4FA7-9B61-C2DEFA3079F6}" dt="2023-09-07T17:45:15.150" v="50" actId="478"/>
            <ac:picMkLst>
              <pc:docMk/>
              <pc:sldMasterMk cId="4062215960" sldId="2147483648"/>
              <pc:sldLayoutMk cId="907723972" sldId="2147483655"/>
              <ac:picMk id="9" creationId="{C4EFAD86-C0C8-B7DB-3EAE-5C59B225A282}"/>
            </ac:picMkLst>
          </pc:picChg>
          <pc:picChg chg="del">
            <ac:chgData name="Riley VanSickle" userId="80fa48b6-d6e6-429c-8783-1988af982fb6" providerId="ADAL" clId="{4C9E2C9A-F6C2-4FA7-9B61-C2DEFA3079F6}" dt="2023-09-07T17:46:58.233" v="76" actId="478"/>
            <ac:picMkLst>
              <pc:docMk/>
              <pc:sldMasterMk cId="4062215960" sldId="2147483648"/>
              <pc:sldLayoutMk cId="907723972" sldId="2147483655"/>
              <ac:picMk id="10" creationId="{6DB0F408-EF73-48D1-5061-9BA52D5C78EB}"/>
            </ac:picMkLst>
          </pc:picChg>
        </pc:sldLayoutChg>
        <pc:sldLayoutChg chg="addSp delSp modSp mod">
          <pc:chgData name="Riley VanSickle" userId="80fa48b6-d6e6-429c-8783-1988af982fb6" providerId="ADAL" clId="{4C9E2C9A-F6C2-4FA7-9B61-C2DEFA3079F6}" dt="2023-09-07T17:47:03.445" v="79"/>
          <pc:sldLayoutMkLst>
            <pc:docMk/>
            <pc:sldMasterMk cId="4062215960" sldId="2147483648"/>
            <pc:sldLayoutMk cId="2612498921" sldId="2147483656"/>
          </pc:sldLayoutMkLst>
          <pc:picChg chg="add mod">
            <ac:chgData name="Riley VanSickle" userId="80fa48b6-d6e6-429c-8783-1988af982fb6" providerId="ADAL" clId="{4C9E2C9A-F6C2-4FA7-9B61-C2DEFA3079F6}" dt="2023-09-07T17:45:20.150" v="53"/>
            <ac:picMkLst>
              <pc:docMk/>
              <pc:sldMasterMk cId="4062215960" sldId="2147483648"/>
              <pc:sldLayoutMk cId="2612498921" sldId="2147483656"/>
              <ac:picMk id="8" creationId="{F478365C-C0CD-6B83-2DCA-DB78A2B85D37}"/>
            </ac:picMkLst>
          </pc:picChg>
          <pc:picChg chg="add mod">
            <ac:chgData name="Riley VanSickle" userId="80fa48b6-d6e6-429c-8783-1988af982fb6" providerId="ADAL" clId="{4C9E2C9A-F6C2-4FA7-9B61-C2DEFA3079F6}" dt="2023-09-07T17:47:03.445" v="79"/>
            <ac:picMkLst>
              <pc:docMk/>
              <pc:sldMasterMk cId="4062215960" sldId="2147483648"/>
              <pc:sldLayoutMk cId="2612498921" sldId="2147483656"/>
              <ac:picMk id="9" creationId="{B4B8FAC9-9B81-C440-CBF2-CE1E9CE695F3}"/>
            </ac:picMkLst>
          </pc:picChg>
          <pc:picChg chg="del">
            <ac:chgData name="Riley VanSickle" userId="80fa48b6-d6e6-429c-8783-1988af982fb6" providerId="ADAL" clId="{4C9E2C9A-F6C2-4FA7-9B61-C2DEFA3079F6}" dt="2023-09-07T17:45:18.914" v="52" actId="478"/>
            <ac:picMkLst>
              <pc:docMk/>
              <pc:sldMasterMk cId="4062215960" sldId="2147483648"/>
              <pc:sldLayoutMk cId="2612498921" sldId="2147483656"/>
              <ac:picMk id="11" creationId="{087A46F0-2948-2432-4DF0-D3EEC1EBA61B}"/>
            </ac:picMkLst>
          </pc:picChg>
          <pc:picChg chg="del">
            <ac:chgData name="Riley VanSickle" userId="80fa48b6-d6e6-429c-8783-1988af982fb6" providerId="ADAL" clId="{4C9E2C9A-F6C2-4FA7-9B61-C2DEFA3079F6}" dt="2023-09-07T17:47:02.079" v="78" actId="478"/>
            <ac:picMkLst>
              <pc:docMk/>
              <pc:sldMasterMk cId="4062215960" sldId="2147483648"/>
              <pc:sldLayoutMk cId="2612498921" sldId="2147483656"/>
              <ac:picMk id="12" creationId="{63B1FBF0-EAE6-3E36-F977-DDC16257865F}"/>
            </ac:picMkLst>
          </pc:picChg>
        </pc:sldLayoutChg>
        <pc:sldLayoutChg chg="addSp delSp modSp mod">
          <pc:chgData name="Riley VanSickle" userId="80fa48b6-d6e6-429c-8783-1988af982fb6" providerId="ADAL" clId="{4C9E2C9A-F6C2-4FA7-9B61-C2DEFA3079F6}" dt="2023-09-07T17:47:08.335" v="81"/>
          <pc:sldLayoutMkLst>
            <pc:docMk/>
            <pc:sldMasterMk cId="4062215960" sldId="2147483648"/>
            <pc:sldLayoutMk cId="3831019875" sldId="2147483657"/>
          </pc:sldLayoutMkLst>
          <pc:picChg chg="add mod">
            <ac:chgData name="Riley VanSickle" userId="80fa48b6-d6e6-429c-8783-1988af982fb6" providerId="ADAL" clId="{4C9E2C9A-F6C2-4FA7-9B61-C2DEFA3079F6}" dt="2023-09-07T17:45:24.280" v="55"/>
            <ac:picMkLst>
              <pc:docMk/>
              <pc:sldMasterMk cId="4062215960" sldId="2147483648"/>
              <pc:sldLayoutMk cId="3831019875" sldId="2147483657"/>
              <ac:picMk id="8" creationId="{21E156F5-052F-CA83-621F-9D86B1E65025}"/>
            </ac:picMkLst>
          </pc:picChg>
          <pc:picChg chg="add mod">
            <ac:chgData name="Riley VanSickle" userId="80fa48b6-d6e6-429c-8783-1988af982fb6" providerId="ADAL" clId="{4C9E2C9A-F6C2-4FA7-9B61-C2DEFA3079F6}" dt="2023-09-07T17:47:08.335" v="81"/>
            <ac:picMkLst>
              <pc:docMk/>
              <pc:sldMasterMk cId="4062215960" sldId="2147483648"/>
              <pc:sldLayoutMk cId="3831019875" sldId="2147483657"/>
              <ac:picMk id="9" creationId="{113680E0-61A2-0154-47BB-181A65C04023}"/>
            </ac:picMkLst>
          </pc:picChg>
          <pc:picChg chg="del">
            <ac:chgData name="Riley VanSickle" userId="80fa48b6-d6e6-429c-8783-1988af982fb6" providerId="ADAL" clId="{4C9E2C9A-F6C2-4FA7-9B61-C2DEFA3079F6}" dt="2023-09-07T17:45:22.944" v="54" actId="478"/>
            <ac:picMkLst>
              <pc:docMk/>
              <pc:sldMasterMk cId="4062215960" sldId="2147483648"/>
              <pc:sldLayoutMk cId="3831019875" sldId="2147483657"/>
              <ac:picMk id="11" creationId="{852AF884-68AA-602B-F8AE-E9C3EB9DD8DF}"/>
            </ac:picMkLst>
          </pc:picChg>
          <pc:picChg chg="del">
            <ac:chgData name="Riley VanSickle" userId="80fa48b6-d6e6-429c-8783-1988af982fb6" providerId="ADAL" clId="{4C9E2C9A-F6C2-4FA7-9B61-C2DEFA3079F6}" dt="2023-09-07T17:47:07.010" v="80" actId="478"/>
            <ac:picMkLst>
              <pc:docMk/>
              <pc:sldMasterMk cId="4062215960" sldId="2147483648"/>
              <pc:sldLayoutMk cId="3831019875" sldId="2147483657"/>
              <ac:picMk id="12" creationId="{9170859D-9E6C-A05D-2F3B-3C8F6C616781}"/>
            </ac:picMkLst>
          </pc:picChg>
        </pc:sldLayoutChg>
        <pc:sldLayoutChg chg="addSp delSp modSp mod">
          <pc:chgData name="Riley VanSickle" userId="80fa48b6-d6e6-429c-8783-1988af982fb6" providerId="ADAL" clId="{4C9E2C9A-F6C2-4FA7-9B61-C2DEFA3079F6}" dt="2023-09-07T17:47:12.032" v="83"/>
          <pc:sldLayoutMkLst>
            <pc:docMk/>
            <pc:sldMasterMk cId="4062215960" sldId="2147483648"/>
            <pc:sldLayoutMk cId="374014996" sldId="2147483658"/>
          </pc:sldLayoutMkLst>
          <pc:picChg chg="add mod">
            <ac:chgData name="Riley VanSickle" userId="80fa48b6-d6e6-429c-8783-1988af982fb6" providerId="ADAL" clId="{4C9E2C9A-F6C2-4FA7-9B61-C2DEFA3079F6}" dt="2023-09-07T17:45:28.807" v="57"/>
            <ac:picMkLst>
              <pc:docMk/>
              <pc:sldMasterMk cId="4062215960" sldId="2147483648"/>
              <pc:sldLayoutMk cId="374014996" sldId="2147483658"/>
              <ac:picMk id="7" creationId="{18DA41F5-259B-35EA-5E17-3B65F633E6AD}"/>
            </ac:picMkLst>
          </pc:picChg>
          <pc:picChg chg="add mod">
            <ac:chgData name="Riley VanSickle" userId="80fa48b6-d6e6-429c-8783-1988af982fb6" providerId="ADAL" clId="{4C9E2C9A-F6C2-4FA7-9B61-C2DEFA3079F6}" dt="2023-09-07T17:47:12.032" v="83"/>
            <ac:picMkLst>
              <pc:docMk/>
              <pc:sldMasterMk cId="4062215960" sldId="2147483648"/>
              <pc:sldLayoutMk cId="374014996" sldId="2147483658"/>
              <ac:picMk id="8" creationId="{D1375356-46A8-8CB8-0817-28C48E7A69E6}"/>
            </ac:picMkLst>
          </pc:picChg>
          <pc:picChg chg="del">
            <ac:chgData name="Riley VanSickle" userId="80fa48b6-d6e6-429c-8783-1988af982fb6" providerId="ADAL" clId="{4C9E2C9A-F6C2-4FA7-9B61-C2DEFA3079F6}" dt="2023-09-07T17:45:26.768" v="56" actId="478"/>
            <ac:picMkLst>
              <pc:docMk/>
              <pc:sldMasterMk cId="4062215960" sldId="2147483648"/>
              <pc:sldLayoutMk cId="374014996" sldId="2147483658"/>
              <ac:picMk id="10" creationId="{542914D6-A9E4-F4FC-1F1B-62A6F6650223}"/>
            </ac:picMkLst>
          </pc:picChg>
          <pc:picChg chg="del">
            <ac:chgData name="Riley VanSickle" userId="80fa48b6-d6e6-429c-8783-1988af982fb6" providerId="ADAL" clId="{4C9E2C9A-F6C2-4FA7-9B61-C2DEFA3079F6}" dt="2023-09-07T17:47:10.753" v="82" actId="478"/>
            <ac:picMkLst>
              <pc:docMk/>
              <pc:sldMasterMk cId="4062215960" sldId="2147483648"/>
              <pc:sldLayoutMk cId="374014996" sldId="2147483658"/>
              <ac:picMk id="11" creationId="{8A9C3266-E2B2-712A-42CE-C4F47ABE5DC8}"/>
            </ac:picMkLst>
          </pc:picChg>
        </pc:sldLayoutChg>
        <pc:sldLayoutChg chg="addSp delSp modSp mod">
          <pc:chgData name="Riley VanSickle" userId="80fa48b6-d6e6-429c-8783-1988af982fb6" providerId="ADAL" clId="{4C9E2C9A-F6C2-4FA7-9B61-C2DEFA3079F6}" dt="2023-09-07T17:47:15.844" v="85"/>
          <pc:sldLayoutMkLst>
            <pc:docMk/>
            <pc:sldMasterMk cId="4062215960" sldId="2147483648"/>
            <pc:sldLayoutMk cId="1232261025" sldId="2147483659"/>
          </pc:sldLayoutMkLst>
          <pc:picChg chg="add mod">
            <ac:chgData name="Riley VanSickle" userId="80fa48b6-d6e6-429c-8783-1988af982fb6" providerId="ADAL" clId="{4C9E2C9A-F6C2-4FA7-9B61-C2DEFA3079F6}" dt="2023-09-07T17:45:42.467" v="60" actId="1076"/>
            <ac:picMkLst>
              <pc:docMk/>
              <pc:sldMasterMk cId="4062215960" sldId="2147483648"/>
              <pc:sldLayoutMk cId="1232261025" sldId="2147483659"/>
              <ac:picMk id="7" creationId="{F092B49F-2E35-AC01-846C-5BB92BFDBEF0}"/>
            </ac:picMkLst>
          </pc:picChg>
          <pc:picChg chg="add mod">
            <ac:chgData name="Riley VanSickle" userId="80fa48b6-d6e6-429c-8783-1988af982fb6" providerId="ADAL" clId="{4C9E2C9A-F6C2-4FA7-9B61-C2DEFA3079F6}" dt="2023-09-07T17:47:15.844" v="85"/>
            <ac:picMkLst>
              <pc:docMk/>
              <pc:sldMasterMk cId="4062215960" sldId="2147483648"/>
              <pc:sldLayoutMk cId="1232261025" sldId="2147483659"/>
              <ac:picMk id="8" creationId="{72737088-A5D0-96D1-AA31-FD9C52BDFF3D}"/>
            </ac:picMkLst>
          </pc:picChg>
          <pc:picChg chg="del">
            <ac:chgData name="Riley VanSickle" userId="80fa48b6-d6e6-429c-8783-1988af982fb6" providerId="ADAL" clId="{4C9E2C9A-F6C2-4FA7-9B61-C2DEFA3079F6}" dt="2023-09-07T17:45:39.712" v="58" actId="478"/>
            <ac:picMkLst>
              <pc:docMk/>
              <pc:sldMasterMk cId="4062215960" sldId="2147483648"/>
              <pc:sldLayoutMk cId="1232261025" sldId="2147483659"/>
              <ac:picMk id="10" creationId="{93BC5823-5C7F-2F95-B695-0F18E9FB819D}"/>
            </ac:picMkLst>
          </pc:picChg>
          <pc:picChg chg="del">
            <ac:chgData name="Riley VanSickle" userId="80fa48b6-d6e6-429c-8783-1988af982fb6" providerId="ADAL" clId="{4C9E2C9A-F6C2-4FA7-9B61-C2DEFA3079F6}" dt="2023-09-07T17:47:14.541" v="84" actId="478"/>
            <ac:picMkLst>
              <pc:docMk/>
              <pc:sldMasterMk cId="4062215960" sldId="2147483648"/>
              <pc:sldLayoutMk cId="1232261025" sldId="2147483659"/>
              <ac:picMk id="11" creationId="{C16163A4-357C-7982-7266-A9827F81569F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6DCCB4C4-5BBA-09E5-33D8-73534B88B6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76680" y="3509963"/>
            <a:ext cx="13145360" cy="85642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866D37-E6E6-4E8B-9FC8-71C6AFDF1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40123-C95D-42D1-BE85-0B6085E23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336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88D9B-5F4F-4F62-8761-D38604C5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EC1CE-ECD6-47D8-98A0-6CA8C098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BF833-9D88-41AD-BB15-0031CF12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50DE95AD-2D5A-3A0A-D734-E1E70119A08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20334" y="5307012"/>
            <a:ext cx="876406" cy="85725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3C516C8D-6182-761D-69F3-2CB127AE60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36067" y="-551174"/>
            <a:ext cx="2876550" cy="28136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18F306E3-B56D-A716-E875-4ACB5BCF1D9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6176" y="-98473"/>
            <a:ext cx="3268315" cy="137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0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3393B-68A7-40F6-B81E-908BE4DD9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C3B8D-81AF-4E91-9E1F-FDD372F2F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DB97E-50F0-41BB-8286-5A9F3502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3CC93-FE40-46E0-8391-6665070F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12EE3-2331-4965-84A5-F34CF73C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9">
            <a:extLst>
              <a:ext uri="{FF2B5EF4-FFF2-40B4-BE49-F238E27FC236}">
                <a16:creationId xmlns:a16="http://schemas.microsoft.com/office/drawing/2014/main" id="{18DA41F5-259B-35EA-5E17-3B65F633E6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9564" y="-789117"/>
            <a:ext cx="3236120" cy="3165384"/>
          </a:xfrm>
          <a:prstGeom prst="rect">
            <a:avLst/>
          </a:prstGeom>
        </p:spPr>
      </p:pic>
      <p:pic>
        <p:nvPicPr>
          <p:cNvPr id="8" name="Graphic 18">
            <a:extLst>
              <a:ext uri="{FF2B5EF4-FFF2-40B4-BE49-F238E27FC236}">
                <a16:creationId xmlns:a16="http://schemas.microsoft.com/office/drawing/2014/main" id="{D1375356-46A8-8CB8-0817-28C48E7A69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028" y="5759738"/>
            <a:ext cx="2836503" cy="1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D2BBC-3078-4191-B1BC-CCC1A333A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6B1DF-390B-4AB2-AB87-2D33B09AB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79FA5-DB36-4CDB-82A6-C027AB0AC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6220-D06F-4A76-89B6-31712876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CEB17-841E-4EFF-AF9E-F3DA3B8B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9">
            <a:extLst>
              <a:ext uri="{FF2B5EF4-FFF2-40B4-BE49-F238E27FC236}">
                <a16:creationId xmlns:a16="http://schemas.microsoft.com/office/drawing/2014/main" id="{F092B49F-2E35-AC01-846C-5BB92BFDBE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26473" y="-789117"/>
            <a:ext cx="3236120" cy="3165384"/>
          </a:xfrm>
          <a:prstGeom prst="rect">
            <a:avLst/>
          </a:prstGeom>
        </p:spPr>
      </p:pic>
      <p:pic>
        <p:nvPicPr>
          <p:cNvPr id="8" name="Graphic 18">
            <a:extLst>
              <a:ext uri="{FF2B5EF4-FFF2-40B4-BE49-F238E27FC236}">
                <a16:creationId xmlns:a16="http://schemas.microsoft.com/office/drawing/2014/main" id="{72737088-A5D0-96D1-AA31-FD9C52BDFF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028" y="5759738"/>
            <a:ext cx="2836503" cy="1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26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0A61C-D295-4B8F-BD8F-45AD19A67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C36E5-37A5-44B3-84B7-567460BDF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9BEE0-3FE7-4D35-A071-7C35BE88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F788E-7A38-4232-B7E1-B3036F1F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0145D-14DB-4FBE-902C-8BF60162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CEBAC3-6D8C-35A9-CC3F-960196EE5E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9564" y="-789117"/>
            <a:ext cx="3236120" cy="3165384"/>
          </a:xfrm>
          <a:prstGeom prst="rect">
            <a:avLst/>
          </a:prstGeom>
        </p:spPr>
      </p:pic>
      <p:pic>
        <p:nvPicPr>
          <p:cNvPr id="7" name="Graphic 18">
            <a:extLst>
              <a:ext uri="{FF2B5EF4-FFF2-40B4-BE49-F238E27FC236}">
                <a16:creationId xmlns:a16="http://schemas.microsoft.com/office/drawing/2014/main" id="{7EF52C80-5502-A6DB-FBC2-EA05ED2965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028" y="5759738"/>
            <a:ext cx="2836503" cy="1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49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7A32D-7279-48DA-B758-660876827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9B196-5B47-4D08-8EA1-80B427BF3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02759-513A-491D-BBAD-A1BA9570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0905A-17EC-4743-95F1-33211676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A7486-8A0F-4DAD-9392-8C945C721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E2B8CA7-20F4-AFA7-1753-4C77E29F6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7429" y="-347179"/>
            <a:ext cx="2876550" cy="281367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BDBCB33D-BACC-19BA-B7CD-8497B48DAB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5757" y="5724027"/>
            <a:ext cx="2298222" cy="11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34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957C1-BEF3-451B-BE7D-210F42D9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67896-F8B8-4EFD-A10D-19DDA9FA4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0364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2EA36-6287-4706-ACCC-79206AF14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B5365-2281-480C-B97D-787A34F7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9F92B-9106-4F96-981C-E20BAD97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25FFB-622F-4DC5-BC6F-19ECB8D1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E5029F2-4F33-5D54-22F7-1F1C1A1248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7437" y="1870075"/>
            <a:ext cx="376017" cy="367799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F04C7832-9AE7-A247-A3B7-F8FB03CB29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3437" y="1870074"/>
            <a:ext cx="376017" cy="367799"/>
          </a:xfrm>
          <a:prstGeom prst="rect">
            <a:avLst/>
          </a:prstGeom>
        </p:spPr>
      </p:pic>
      <p:pic>
        <p:nvPicPr>
          <p:cNvPr id="8" name="Graphic 18">
            <a:extLst>
              <a:ext uri="{FF2B5EF4-FFF2-40B4-BE49-F238E27FC236}">
                <a16:creationId xmlns:a16="http://schemas.microsoft.com/office/drawing/2014/main" id="{5788EA5A-9BB4-87B7-41E3-3D8CDF15B9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028" y="5759738"/>
            <a:ext cx="2836503" cy="1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2B2A-78DD-4E4A-87D5-064C84FD4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9CE54-AA36-4BC7-86A7-1D4267831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E4A1A-C89F-4C01-9B7F-8A9D150E8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B4B9B-C5A7-473D-9B7D-C1B1C435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D1668-77B4-46AF-91D8-15FF425CC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3CF8E8-9740-4829-8AFC-EAD16E65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3692A9-15D8-4AB9-852E-6C96A8A5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02439F-DA22-403B-893F-3696A15F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89453B6-9B23-1966-79D9-E64B899752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9564" y="-789117"/>
            <a:ext cx="3236120" cy="3165384"/>
          </a:xfrm>
          <a:prstGeom prst="rect">
            <a:avLst/>
          </a:prstGeom>
        </p:spPr>
      </p:pic>
      <p:pic>
        <p:nvPicPr>
          <p:cNvPr id="11" name="Graphic 18">
            <a:extLst>
              <a:ext uri="{FF2B5EF4-FFF2-40B4-BE49-F238E27FC236}">
                <a16:creationId xmlns:a16="http://schemas.microsoft.com/office/drawing/2014/main" id="{731211AB-56D6-157F-90F9-0F7D6E65C6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028" y="5759738"/>
            <a:ext cx="2836503" cy="1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387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29B93-C1F9-4480-ABF6-A6A065F1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71907-11C8-43B8-921A-20B3D690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F6D2C-61C8-4C39-B3E6-A0870D6A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10689-B390-4C83-BB4F-BEB5353A6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raphic 9">
            <a:extLst>
              <a:ext uri="{FF2B5EF4-FFF2-40B4-BE49-F238E27FC236}">
                <a16:creationId xmlns:a16="http://schemas.microsoft.com/office/drawing/2014/main" id="{BA168E59-77FD-99AD-5E8C-026F00A0BF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9564" y="-789117"/>
            <a:ext cx="3236120" cy="3165384"/>
          </a:xfrm>
          <a:prstGeom prst="rect">
            <a:avLst/>
          </a:prstGeom>
        </p:spPr>
      </p:pic>
      <p:pic>
        <p:nvPicPr>
          <p:cNvPr id="7" name="Graphic 18">
            <a:extLst>
              <a:ext uri="{FF2B5EF4-FFF2-40B4-BE49-F238E27FC236}">
                <a16:creationId xmlns:a16="http://schemas.microsoft.com/office/drawing/2014/main" id="{DF28E128-6CCA-4EB5-79DF-2D47AFDCCF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028" y="5759738"/>
            <a:ext cx="2836503" cy="1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0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260E28-3E80-4B1C-93D9-3B6F0CDC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12D8F7-D04B-4CBF-AA1E-5AB9B0C4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54E0C-2DB0-4AAA-97CB-E60CE127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9">
            <a:extLst>
              <a:ext uri="{FF2B5EF4-FFF2-40B4-BE49-F238E27FC236}">
                <a16:creationId xmlns:a16="http://schemas.microsoft.com/office/drawing/2014/main" id="{C6D42D03-4386-5785-F8D0-8886BA4C63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9564" y="-789117"/>
            <a:ext cx="3236120" cy="3165384"/>
          </a:xfrm>
          <a:prstGeom prst="rect">
            <a:avLst/>
          </a:prstGeom>
        </p:spPr>
      </p:pic>
      <p:pic>
        <p:nvPicPr>
          <p:cNvPr id="6" name="Graphic 18">
            <a:extLst>
              <a:ext uri="{FF2B5EF4-FFF2-40B4-BE49-F238E27FC236}">
                <a16:creationId xmlns:a16="http://schemas.microsoft.com/office/drawing/2014/main" id="{D7C1E50C-C5ED-0BA1-AB05-912AA34BC4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028" y="5759738"/>
            <a:ext cx="2836503" cy="1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2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3ACCA-1608-464B-A7F0-FC0C4E90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4A0AE-6890-44BC-9A2A-197A1AD63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744DF-F35F-4039-A47C-EEA18D462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4E9A1-DF36-4C96-865B-4E1BA74C6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72184-1DE3-4C5C-A561-943739A7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B81AE-DD13-4C00-8403-2FC31FAE2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F478365C-C0CD-6B83-2DCA-DB78A2B85D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9564" y="-789117"/>
            <a:ext cx="3236120" cy="3165384"/>
          </a:xfrm>
          <a:prstGeom prst="rect">
            <a:avLst/>
          </a:prstGeom>
        </p:spPr>
      </p:pic>
      <p:pic>
        <p:nvPicPr>
          <p:cNvPr id="9" name="Graphic 18">
            <a:extLst>
              <a:ext uri="{FF2B5EF4-FFF2-40B4-BE49-F238E27FC236}">
                <a16:creationId xmlns:a16="http://schemas.microsoft.com/office/drawing/2014/main" id="{B4B8FAC9-9B81-C440-CBF2-CE1E9CE69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028" y="5759738"/>
            <a:ext cx="2836503" cy="1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98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8280-7C6A-4FCE-A856-2CFD817D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81EEA-2F7C-4F6D-987E-90A71C4D9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17957-7C45-4F1D-9539-A67053D25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021C8-90A9-402E-B542-B91506E71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A18F5-DD35-487A-B5DE-FDED8A79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57E72-BB8F-4ADD-8316-0F2418CC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21E156F5-052F-CA83-621F-9D86B1E650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9564" y="-789117"/>
            <a:ext cx="3236120" cy="3165384"/>
          </a:xfrm>
          <a:prstGeom prst="rect">
            <a:avLst/>
          </a:prstGeom>
        </p:spPr>
      </p:pic>
      <p:pic>
        <p:nvPicPr>
          <p:cNvPr id="9" name="Graphic 18">
            <a:extLst>
              <a:ext uri="{FF2B5EF4-FFF2-40B4-BE49-F238E27FC236}">
                <a16:creationId xmlns:a16="http://schemas.microsoft.com/office/drawing/2014/main" id="{113680E0-61A2-0154-47BB-181A65C040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028" y="5759738"/>
            <a:ext cx="2836503" cy="1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1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2F438-8589-4FE7-8773-F4315B36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C6156-51F8-4D34-8FF3-E95659ABB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E31AD-288F-4D32-AC77-4F7C151826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D6CEF-DC4E-4114-8DE9-10EAE10A1C9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7B187-989B-403F-9054-EAF596717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C71B9-222A-4343-A9AD-914CB798E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1066-5BBD-4220-BC44-CE0F5BF8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1998-B54F-4719-B4A4-610DBFE16F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AC94A-256C-409F-A048-A95B678A6B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1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D2DF5-8FE6-4F8A-AD2A-0D1D9ED0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13FD-8DF9-4AD7-BDA8-3C34595D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1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35E1D15-1403-4642-A0A4-FA7F63D0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F184705-0E2E-4691-BFFC-AC5A6885B3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000DB66-895F-47B9-B075-683E949CB1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5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D2DF5-8FE6-4F8A-AD2A-0D1D9ED0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13FD-8DF9-4AD7-BDA8-3C34595D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7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4B5CE2-7587-42A6-AF73-ACC0BE98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276" y="440187"/>
            <a:ext cx="10515600" cy="2949056"/>
          </a:xfrm>
        </p:spPr>
        <p:txBody>
          <a:bodyPr>
            <a:normAutofit/>
          </a:bodyPr>
          <a:lstStyle/>
          <a:p>
            <a:pPr algn="ctr"/>
            <a:endParaRPr lang="en-US" sz="115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0A8A0B-28A6-4B74-B6C3-B90832AF4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276" y="4032872"/>
            <a:ext cx="10515600" cy="1500187"/>
          </a:xfrm>
        </p:spPr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561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ysClr val="windowText" lastClr="000000"/>
      </a:dk1>
      <a:lt1>
        <a:sysClr val="window" lastClr="FFFFFF"/>
      </a:lt1>
      <a:dk2>
        <a:srgbClr val="1B365D"/>
      </a:dk2>
      <a:lt2>
        <a:srgbClr val="E7E6E6"/>
      </a:lt2>
      <a:accent1>
        <a:srgbClr val="8F7CB9"/>
      </a:accent1>
      <a:accent2>
        <a:srgbClr val="5759A7"/>
      </a:accent2>
      <a:accent3>
        <a:srgbClr val="1B365D"/>
      </a:accent3>
      <a:accent4>
        <a:srgbClr val="8F7CB9"/>
      </a:accent4>
      <a:accent5>
        <a:srgbClr val="5759A7"/>
      </a:accent5>
      <a:accent6>
        <a:srgbClr val="1B365D"/>
      </a:accent6>
      <a:hlink>
        <a:srgbClr val="8F7CB9"/>
      </a:hlink>
      <a:folHlink>
        <a:srgbClr val="5759A7"/>
      </a:folHlink>
    </a:clrScheme>
    <a:fontScheme name="Gotham">
      <a:majorFont>
        <a:latin typeface="Gotham Blac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27BD9DD0F2754F89642DA774BD1AB0" ma:contentTypeVersion="14" ma:contentTypeDescription="Create a new document." ma:contentTypeScope="" ma:versionID="03dc5eec83c71d7654b05df6eca95cf9">
  <xsd:schema xmlns:xsd="http://www.w3.org/2001/XMLSchema" xmlns:xs="http://www.w3.org/2001/XMLSchema" xmlns:p="http://schemas.microsoft.com/office/2006/metadata/properties" xmlns:ns2="c4b01b5c-51f1-4129-af4c-6e30dc93eec2" xmlns:ns3="5c7ce364-9edd-4828-ac6d-fd84d8cff2eb" targetNamespace="http://schemas.microsoft.com/office/2006/metadata/properties" ma:root="true" ma:fieldsID="ff890009d2fa9ada41dff81072af2430" ns2:_="" ns3:_="">
    <xsd:import namespace="c4b01b5c-51f1-4129-af4c-6e30dc93eec2"/>
    <xsd:import namespace="5c7ce364-9edd-4828-ac6d-fd84d8cff2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01b5c-51f1-4129-af4c-6e30dc93ee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c0d3937-0597-465c-8a63-717e0784e42d}" ma:internalName="TaxCatchAll" ma:showField="CatchAllData" ma:web="c4b01b5c-51f1-4129-af4c-6e30dc93ee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ce364-9edd-4828-ac6d-fd84d8cff2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bb45061-b342-496f-a0e0-47925b70d2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7ce364-9edd-4828-ac6d-fd84d8cff2eb">
      <Terms xmlns="http://schemas.microsoft.com/office/infopath/2007/PartnerControls"/>
    </lcf76f155ced4ddcb4097134ff3c332f>
    <TaxCatchAll xmlns="c4b01b5c-51f1-4129-af4c-6e30dc93eec2" xsi:nil="true"/>
  </documentManagement>
</p:properties>
</file>

<file path=customXml/itemProps1.xml><?xml version="1.0" encoding="utf-8"?>
<ds:datastoreItem xmlns:ds="http://schemas.openxmlformats.org/officeDocument/2006/customXml" ds:itemID="{DBC7B34A-B6ED-4440-9B63-9DEC318349EF}"/>
</file>

<file path=customXml/itemProps2.xml><?xml version="1.0" encoding="utf-8"?>
<ds:datastoreItem xmlns:ds="http://schemas.openxmlformats.org/officeDocument/2006/customXml" ds:itemID="{3DA16C94-F9CE-43A5-B683-AAEE098360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42BF8F-2EC4-4315-8640-B6E487D3FBAE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5c7ce364-9edd-4828-ac6d-fd84d8cff2eb"/>
    <ds:schemaRef ds:uri="c4b01b5c-51f1-4129-af4c-6e30dc93eec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Gotham Black</vt:lpstr>
      <vt:lpstr>Gotham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Riley VanSickle</dc:creator>
  <cp:lastModifiedBy>Riley VanSickle</cp:lastModifiedBy>
  <cp:revision>3</cp:revision>
  <dcterms:created xsi:type="dcterms:W3CDTF">2022-02-04T17:26:27Z</dcterms:created>
  <dcterms:modified xsi:type="dcterms:W3CDTF">2023-09-07T17:50:00Z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0x010100BC27BD9DD0F2754F89642DA774BD1AB0</vt:lpwstr>
  </property>
  <property fmtid="{D5CDD505-2E9C-101B-9397-08002B2CF9AE}" pid="3" name="Order">
    <vt:r8>300</vt:r8>
  </property>
  <property fmtid="{D5CDD505-2E9C-101B-9397-08002B2CF9AE}" pid="4" name="MediaServiceImageTags">
    <vt:lpwstr/>
  </property>
</Properties>
</file>